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7" r:id="rId3"/>
    <p:sldId id="269" r:id="rId4"/>
    <p:sldId id="268" r:id="rId5"/>
    <p:sldId id="270" r:id="rId6"/>
    <p:sldId id="257" r:id="rId7"/>
    <p:sldId id="258" r:id="rId8"/>
    <p:sldId id="259" r:id="rId9"/>
    <p:sldId id="260" r:id="rId10"/>
    <p:sldId id="271" r:id="rId11"/>
    <p:sldId id="261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7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63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787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55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77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76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1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371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60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28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22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041C1E-4A91-4ED1-AF8C-0A40606D792F}" type="datetimeFigureOut">
              <a:rPr lang="hr-HR" smtClean="0"/>
              <a:t>29.1.2016.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56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985962778095072/" TargetMode="External"/><Relationship Id="rId2" Type="http://schemas.openxmlformats.org/officeDocument/2006/relationships/hyperlink" Target="http://www.pisosmosby.es/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navsos.wix.com/una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656465"/>
            <a:ext cx="12001500" cy="307733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Erasmus iskustvo </a:t>
            </a: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>Universidad de Navarra, Pamplona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900" y="4545706"/>
            <a:ext cx="9144000" cy="1210614"/>
          </a:xfrm>
        </p:spPr>
        <p:txBody>
          <a:bodyPr/>
          <a:lstStyle/>
          <a:p>
            <a:r>
              <a:rPr lang="hr-HR" b="1" dirty="0" smtClean="0"/>
              <a:t>Sanja Kočiš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21" y="2356347"/>
            <a:ext cx="3905956" cy="2197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17" y="4466772"/>
            <a:ext cx="4312356" cy="242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5278" y="1028799"/>
            <a:ext cx="4877756" cy="27437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0900"/>
            <a:ext cx="3905956" cy="219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9196" y="3623767"/>
            <a:ext cx="3793674" cy="2133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33" y="4428403"/>
            <a:ext cx="4380567" cy="2464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05" y="-12799"/>
            <a:ext cx="4989689" cy="280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30" y="2100120"/>
            <a:ext cx="5508981" cy="3098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29" y="-12799"/>
            <a:ext cx="4279900" cy="24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178903"/>
            <a:ext cx="10058400" cy="1450757"/>
          </a:xfrm>
        </p:spPr>
        <p:txBody>
          <a:bodyPr/>
          <a:lstStyle/>
          <a:p>
            <a:r>
              <a:rPr lang="hr-HR" b="1" dirty="0" smtClean="0"/>
              <a:t>Naučite novi jezik, upoznajte ljude i kulturu i dobro se zabavite! </a:t>
            </a:r>
            <a:r>
              <a:rPr lang="hr-HR" b="1" dirty="0" smtClean="0">
                <a:sym typeface="Wingdings" panose="05000000000000000000" pitchFamily="2" charset="2"/>
              </a:rPr>
              <a:t>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13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hr-HR" dirty="0" smtClean="0"/>
              <a:t>Pamplona, Navarra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8" y="1828800"/>
            <a:ext cx="9904412" cy="45339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b="1" dirty="0" smtClean="0"/>
              <a:t>Navarra je regija </a:t>
            </a:r>
            <a:r>
              <a:rPr lang="hr-HR" b="1" dirty="0"/>
              <a:t>koja se nalazi na samom sjeveru Španjolske, na granici s </a:t>
            </a:r>
            <a:r>
              <a:rPr lang="hr-HR" b="1" dirty="0" smtClean="0"/>
              <a:t>Francuskom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Pamplona </a:t>
            </a:r>
            <a:r>
              <a:rPr lang="hr-HR" dirty="0" smtClean="0"/>
              <a:t>je grad najpoznatiji </a:t>
            </a:r>
            <a:r>
              <a:rPr lang="hr-HR" dirty="0"/>
              <a:t>po svom </a:t>
            </a:r>
            <a:r>
              <a:rPr lang="hr-HR" b="1" dirty="0"/>
              <a:t>festivalu San Fermin</a:t>
            </a:r>
            <a:r>
              <a:rPr lang="hr-HR" dirty="0"/>
              <a:t>, koji se održava početkom srpnja svake godine i u sklopu kojeg se održava </a:t>
            </a:r>
            <a:r>
              <a:rPr lang="hr-HR" b="1" dirty="0"/>
              <a:t>utrka s bikovima</a:t>
            </a:r>
            <a:r>
              <a:rPr lang="hr-HR" dirty="0"/>
              <a:t>. </a:t>
            </a: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200 000 </a:t>
            </a:r>
            <a:r>
              <a:rPr lang="hr-HR" dirty="0" smtClean="0"/>
              <a:t>stanovnika</a:t>
            </a:r>
            <a:r>
              <a:rPr lang="hr-HR" dirty="0"/>
              <a:t> </a:t>
            </a:r>
            <a:r>
              <a:rPr lang="hr-HR" dirty="0" smtClean="0"/>
              <a:t>- </a:t>
            </a:r>
            <a:r>
              <a:rPr lang="hr-HR" dirty="0"/>
              <a:t>financijsko, trgovačko i upravno središte Navarre.</a:t>
            </a:r>
            <a:endParaRPr lang="hr-HR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1" dirty="0" smtClean="0"/>
              <a:t>Najpoznatije ulice: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dirty="0" smtClean="0"/>
              <a:t>Calle </a:t>
            </a:r>
            <a:r>
              <a:rPr lang="es-ES" dirty="0"/>
              <a:t>Estafeta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dirty="0"/>
              <a:t>Calle Zapatería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dirty="0"/>
              <a:t>Calle San </a:t>
            </a:r>
            <a:r>
              <a:rPr lang="es-ES" dirty="0" smtClean="0"/>
              <a:t>Nicolás</a:t>
            </a:r>
            <a:r>
              <a:rPr lang="hr-HR" dirty="0" smtClean="0"/>
              <a:t> u središtu grada</a:t>
            </a:r>
            <a:endParaRPr lang="hr-HR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1" dirty="0" smtClean="0"/>
              <a:t>Najpoznatiji parkovi: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dirty="0"/>
              <a:t>Parque de la </a:t>
            </a:r>
            <a:r>
              <a:rPr lang="es-ES" dirty="0" smtClean="0"/>
              <a:t>Ciudadela</a:t>
            </a:r>
            <a:r>
              <a:rPr lang="hr-HR" dirty="0" smtClean="0"/>
              <a:t>, </a:t>
            </a:r>
            <a:r>
              <a:rPr lang="es-ES" dirty="0" smtClean="0"/>
              <a:t>Parque </a:t>
            </a:r>
            <a:r>
              <a:rPr lang="es-ES" dirty="0"/>
              <a:t>de la </a:t>
            </a:r>
            <a:r>
              <a:rPr lang="es-ES" dirty="0" smtClean="0"/>
              <a:t>Taconera</a:t>
            </a:r>
            <a:r>
              <a:rPr lang="hr-HR" dirty="0" smtClean="0"/>
              <a:t>, </a:t>
            </a:r>
            <a:r>
              <a:rPr lang="es-ES" dirty="0" smtClean="0"/>
              <a:t>Parque </a:t>
            </a:r>
            <a:r>
              <a:rPr lang="es-ES" dirty="0"/>
              <a:t>del río </a:t>
            </a:r>
            <a:r>
              <a:rPr lang="es-ES" dirty="0" smtClean="0"/>
              <a:t>Arga</a:t>
            </a:r>
            <a:r>
              <a:rPr lang="hr-HR" dirty="0" smtClean="0"/>
              <a:t>, </a:t>
            </a:r>
            <a:r>
              <a:rPr lang="es-ES" dirty="0" smtClean="0"/>
              <a:t>Parque </a:t>
            </a:r>
            <a:r>
              <a:rPr lang="es-ES" dirty="0"/>
              <a:t>Yamaguchi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b="1" dirty="0"/>
              <a:t>Detalji o aktivnostima i odličnoj gastronomiji: </a:t>
            </a:r>
            <a:r>
              <a:rPr lang="hr-HR" dirty="0"/>
              <a:t>http://unavsos.wix.com/unav#!activities/c7hs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62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691"/>
            <a:ext cx="6302693" cy="417807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63" y="0"/>
            <a:ext cx="6284937" cy="3535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8"/>
            <a:ext cx="5960533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74" y="3357468"/>
            <a:ext cx="6158226" cy="3464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2184" y="3714848"/>
            <a:ext cx="4076697" cy="22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402320" cy="1450757"/>
          </a:xfrm>
        </p:spPr>
        <p:txBody>
          <a:bodyPr/>
          <a:lstStyle/>
          <a:p>
            <a:r>
              <a:rPr lang="hr-HR" dirty="0" smtClean="0"/>
              <a:t>Facultad de Comunicacion i Kampus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Fakultet je dio privatnog </a:t>
            </a:r>
            <a:r>
              <a:rPr lang="hr-HR" dirty="0"/>
              <a:t>sveučilišta </a:t>
            </a:r>
            <a:r>
              <a:rPr lang="hr-HR" b="1" dirty="0" smtClean="0"/>
              <a:t>Universidad de Navarra </a:t>
            </a:r>
            <a:r>
              <a:rPr lang="hr-HR" dirty="0" smtClean="0"/>
              <a:t>osnovanog </a:t>
            </a:r>
            <a:r>
              <a:rPr lang="hr-HR" dirty="0"/>
              <a:t>1952. godine. Osnivač sveučilišta je Josemaría Escrivá de </a:t>
            </a:r>
            <a:r>
              <a:rPr lang="hr-HR" dirty="0" smtClean="0"/>
              <a:t>Balaguer. (više na uvodnom predavanju na fakultetu)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Sveučilište </a:t>
            </a:r>
            <a:r>
              <a:rPr lang="hr-HR" dirty="0"/>
              <a:t>ima šest kampusa </a:t>
            </a:r>
            <a:r>
              <a:rPr lang="hr-HR" dirty="0" smtClean="0"/>
              <a:t>i </a:t>
            </a:r>
            <a:r>
              <a:rPr lang="hr-HR" dirty="0"/>
              <a:t>ubraja se u </a:t>
            </a:r>
            <a:r>
              <a:rPr lang="hr-HR" b="1" dirty="0"/>
              <a:t>50 najboljih sveučilišta na svijetu</a:t>
            </a:r>
            <a:r>
              <a:rPr lang="hr-HR" dirty="0"/>
              <a:t>, a najbolje je privatno sveučilište u Španjolskoj. </a:t>
            </a: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Studirati </a:t>
            </a:r>
            <a:r>
              <a:rPr lang="hr-HR" dirty="0"/>
              <a:t>na ovom sveučilištu je </a:t>
            </a:r>
            <a:r>
              <a:rPr lang="hr-HR" dirty="0" smtClean="0"/>
              <a:t>privilegija</a:t>
            </a:r>
            <a:r>
              <a:rPr lang="hr-HR" dirty="0"/>
              <a:t>?</a:t>
            </a:r>
            <a:r>
              <a:rPr lang="hr-HR" dirty="0" smtClean="0"/>
              <a:t> Godina košta </a:t>
            </a:r>
            <a:r>
              <a:rPr lang="hr-HR" dirty="0"/>
              <a:t>gotovo 10 000 eura, za strane studente koji dolaze na razmjenu je besplatno</a:t>
            </a:r>
            <a:r>
              <a:rPr lang="hr-HR" dirty="0" smtClean="0"/>
              <a:t>. </a:t>
            </a:r>
            <a:r>
              <a:rPr lang="hr-HR" b="1" dirty="0" smtClean="0"/>
              <a:t>Pa zašto ne doživjeti? :)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 smtClean="0"/>
              <a:t>Kampus je ogroman</a:t>
            </a:r>
            <a:r>
              <a:rPr lang="hr-HR" dirty="0" smtClean="0"/>
              <a:t>, prepun zelenih površina – mini grad. Svaki fakultet ima svoje prostore za učenje i restorane (kafiće) u kojim se osim tradicionalnih jela može naručiti i cijeli meni (cijene od 2 – 8 eura)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Na prostoru Kampusa je i </a:t>
            </a:r>
            <a:r>
              <a:rPr lang="hr-HR" b="1" dirty="0" smtClean="0"/>
              <a:t>Biblioteka</a:t>
            </a:r>
            <a:r>
              <a:rPr lang="hr-HR" dirty="0" smtClean="0"/>
              <a:t> (uvijek prebukirana za vrijeme ispita – tipa naša NSK) i </a:t>
            </a:r>
            <a:r>
              <a:rPr lang="hr-HR" b="1" dirty="0" smtClean="0"/>
              <a:t>Muze</a:t>
            </a:r>
            <a:r>
              <a:rPr lang="hr-HR" dirty="0" smtClean="0"/>
              <a:t>j (zanimljivo posjetiti)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87" y="460561"/>
            <a:ext cx="3452939" cy="11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6715" cy="32381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-116682"/>
            <a:ext cx="7188200" cy="4043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153"/>
            <a:ext cx="6209505" cy="3492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486150"/>
            <a:ext cx="59944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Korisne informacije – prije dolaska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374" y="1828800"/>
            <a:ext cx="10082212" cy="42602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Pročitati </a:t>
            </a:r>
            <a:r>
              <a:rPr lang="hr-HR" b="1" dirty="0" smtClean="0"/>
              <a:t>upute</a:t>
            </a:r>
            <a:r>
              <a:rPr lang="hr-HR" dirty="0" smtClean="0"/>
              <a:t> UniZg-a za </a:t>
            </a:r>
            <a:r>
              <a:rPr lang="hr-HR" dirty="0" smtClean="0"/>
              <a:t>Erasmus – jasno je sve navedeno, samo pratiti upute.</a:t>
            </a:r>
            <a:endParaRPr lang="hr-HR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/>
              <a:t>Smještaj </a:t>
            </a:r>
            <a:r>
              <a:rPr lang="hr-HR" b="1" dirty="0" smtClean="0"/>
              <a:t>u stanu </a:t>
            </a:r>
            <a:r>
              <a:rPr lang="hr-HR" dirty="0" smtClean="0"/>
              <a:t>– </a:t>
            </a:r>
            <a:r>
              <a:rPr lang="hr-HR" dirty="0" smtClean="0"/>
              <a:t>tražiti na </a:t>
            </a:r>
            <a:r>
              <a:rPr lang="hr-HR" dirty="0" smtClean="0"/>
              <a:t>vrijeme </a:t>
            </a:r>
            <a:r>
              <a:rPr lang="hr-HR" dirty="0">
                <a:sym typeface="Wingdings" panose="05000000000000000000" pitchFamily="2" charset="2"/>
              </a:rPr>
              <a:t> korisne stranice: </a:t>
            </a:r>
            <a:r>
              <a:rPr lang="hr-HR" dirty="0">
                <a:sym typeface="Wingdings" panose="05000000000000000000" pitchFamily="2" charset="2"/>
                <a:hlinkClick r:id="rId2"/>
              </a:rPr>
              <a:t>http://www.pisosmosby.es/en</a:t>
            </a:r>
            <a:r>
              <a:rPr lang="hr-HR" dirty="0" smtClean="0">
                <a:sym typeface="Wingdings" panose="05000000000000000000" pitchFamily="2" charset="2"/>
                <a:hlinkClick r:id="rId2"/>
              </a:rPr>
              <a:t>/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smtClean="0">
                <a:sym typeface="Wingdings" panose="05000000000000000000" pitchFamily="2" charset="2"/>
              </a:rPr>
              <a:t>(kvart Itturama najpopularniji i najbliže Kampusu) ili </a:t>
            </a:r>
            <a:r>
              <a:rPr lang="hr-HR" dirty="0">
                <a:sym typeface="Wingdings" panose="05000000000000000000" pitchFamily="2" charset="2"/>
              </a:rPr>
              <a:t>na FB u grupi </a:t>
            </a:r>
            <a:r>
              <a:rPr lang="hr-HR" b="1" dirty="0" smtClean="0">
                <a:sym typeface="Wingdings" panose="05000000000000000000" pitchFamily="2" charset="2"/>
              </a:rPr>
              <a:t>UNAV International Students </a:t>
            </a:r>
            <a:r>
              <a:rPr lang="hr-HR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hr-HR" dirty="0">
                <a:sym typeface="Wingdings" panose="05000000000000000000" pitchFamily="2" charset="2"/>
                <a:hlinkClick r:id="rId3"/>
              </a:rPr>
              <a:t>://www.facebook.com/groups/985962778095072</a:t>
            </a:r>
            <a:r>
              <a:rPr lang="hr-HR" dirty="0" smtClean="0">
                <a:sym typeface="Wingdings" panose="05000000000000000000" pitchFamily="2" charset="2"/>
                <a:hlinkClick r:id="rId3"/>
              </a:rPr>
              <a:t>/</a:t>
            </a:r>
            <a:r>
              <a:rPr lang="hr-HR" dirty="0" smtClean="0">
                <a:sym typeface="Wingdings" panose="05000000000000000000" pitchFamily="2" charset="2"/>
              </a:rPr>
              <a:t> gdje ljudi stavljaju svoje ponude.</a:t>
            </a:r>
            <a:endParaRPr lang="hr-HR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Privatni smještaj/Studentski </a:t>
            </a:r>
            <a:r>
              <a:rPr lang="hr-HR" dirty="0" smtClean="0"/>
              <a:t>dom – skuplje od stanova i za studente koji studiraju tamo duže vrijeme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/>
              <a:t>Osiguranje</a:t>
            </a:r>
            <a:r>
              <a:rPr lang="hr-HR" dirty="0" smtClean="0"/>
              <a:t> je dobro imati, nude ga i na fakultetu no ja odabrala u Hrvatskoj. Osiguranje od nezgode ili putno osiguranje + osiguranje od krađe kartica i papira koje nude banke</a:t>
            </a:r>
            <a:endParaRPr lang="hr-HR" dirty="0" smtClean="0"/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 marL="0" indent="0">
              <a:lnSpc>
                <a:spcPct val="150000"/>
              </a:lnSpc>
              <a:buNone/>
            </a:pPr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75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Korisne informacije – prvi dani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Welcome Days – </a:t>
            </a:r>
            <a:r>
              <a:rPr lang="hr-HR" dirty="0" smtClean="0"/>
              <a:t>izvor </a:t>
            </a:r>
            <a:r>
              <a:rPr lang="hr-HR" dirty="0" smtClean="0"/>
              <a:t>informacija prvih dana</a:t>
            </a:r>
            <a:endParaRPr lang="hr-HR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Udruga za internacionalne studente – </a:t>
            </a:r>
            <a:r>
              <a:rPr lang="hr-HR" b="1" dirty="0" smtClean="0"/>
              <a:t>International Relations Office </a:t>
            </a:r>
            <a:r>
              <a:rPr lang="hr-HR" dirty="0" smtClean="0"/>
              <a:t>– grupa mladih ljudi koji organiziraju događanja i putovanja; šalju tjedni newsletter s ponudom događanja</a:t>
            </a:r>
            <a:endParaRPr lang="hr-HR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Sve informacije u vezi studiranja dobivate na svoj </a:t>
            </a:r>
            <a:r>
              <a:rPr lang="hr-HR" b="1" dirty="0" smtClean="0"/>
              <a:t>privatni mail </a:t>
            </a:r>
            <a:r>
              <a:rPr lang="hr-HR" dirty="0" smtClean="0"/>
              <a:t>na fakultetu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74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Korisne informacije - semestar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Dogovoriti s koordinatorom za Erasmus svoje obaveze, tj.kolegije. On/ona najbolje zna o čemu se radi na svakom predavanju i lakše je odlučiti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Predavanja su s redovnim studentima sa svih godina studija</a:t>
            </a: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Sve u vezi rokova i snalaženja na stranici </a:t>
            </a:r>
            <a:r>
              <a:rPr lang="hr-HR" b="1" dirty="0"/>
              <a:t>unav.edu</a:t>
            </a:r>
            <a:r>
              <a:rPr lang="hr-HR" dirty="0"/>
              <a:t> možete pronaći na </a:t>
            </a:r>
            <a:r>
              <a:rPr lang="hr-HR" b="1" dirty="0" smtClean="0"/>
              <a:t>stranici </a:t>
            </a:r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unavsos.wix.com/unav</a:t>
            </a:r>
            <a:r>
              <a:rPr lang="hr-HR" dirty="0" smtClean="0"/>
              <a:t>. Napravili je kao završni projekt kolege studenti potaknuti zbrkom na službenoj stranici.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75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Putovanja i zabava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2133600"/>
            <a:ext cx="10196512" cy="3777622"/>
          </a:xfrm>
        </p:spPr>
        <p:txBody>
          <a:bodyPr numCol="1"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Putovanja organizira Udruga zadužena za Erasmus studente i super je popratiti u uključiti se</a:t>
            </a:r>
            <a:endParaRPr lang="hr-HR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Samostalno organiziranje izleta i putovanja (prijedlozi za jednodnevni izlet: Olite, Tudela, Zaragoza, Bilbao, više dana: San Sebastian u vrijeme filmskog festivala i naravno veći gradovi: Barcelona, Madrid, Valencia, Sevilla, Maroko,...)</a:t>
            </a:r>
            <a:endParaRPr lang="hr-HR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Tulumi – najpoznatiji Valentino srijedom, subotom Canalla, Ozone</a:t>
            </a:r>
            <a:endParaRPr lang="hr-HR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Događanja </a:t>
            </a:r>
            <a:r>
              <a:rPr lang="hr-HR" dirty="0" smtClean="0"/>
              <a:t>u studentskim domovima – internacionalne večere</a:t>
            </a:r>
            <a:endParaRPr lang="hr-HR" dirty="0" smtClean="0"/>
          </a:p>
          <a:p>
            <a:pPr>
              <a:lnSpc>
                <a:spcPct val="150000"/>
              </a:lnSpc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51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</TotalTime>
  <Words>493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Retrospect</vt:lpstr>
      <vt:lpstr>Erasmus iskustvo   Universidad de Navarra, Pamplona</vt:lpstr>
      <vt:lpstr>Pamplona, Navarra</vt:lpstr>
      <vt:lpstr>PowerPoint Presentation</vt:lpstr>
      <vt:lpstr>Facultad de Comunicacion i Kampus</vt:lpstr>
      <vt:lpstr>PowerPoint Presentation</vt:lpstr>
      <vt:lpstr>Korisne informacije – prije dolaska</vt:lpstr>
      <vt:lpstr>Korisne informacije – prvi dani</vt:lpstr>
      <vt:lpstr>Korisne informacije - semestar</vt:lpstr>
      <vt:lpstr>Putovanja i zabava</vt:lpstr>
      <vt:lpstr>PowerPoint Presentation</vt:lpstr>
      <vt:lpstr>Naučite novi jezik, upoznajte ljude i kulturu i dobro se zabavite!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iskustvo u Braunschweigu</dc:title>
  <dc:creator>kkos.sir@gmail.com</dc:creator>
  <cp:lastModifiedBy>Sanja Kočiš</cp:lastModifiedBy>
  <cp:revision>16</cp:revision>
  <dcterms:created xsi:type="dcterms:W3CDTF">2015-05-07T21:17:25Z</dcterms:created>
  <dcterms:modified xsi:type="dcterms:W3CDTF">2016-01-29T13:45:15Z</dcterms:modified>
</cp:coreProperties>
</file>